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"/>
  </p:notesMasterIdLst>
  <p:sldIdLst>
    <p:sldId id="257" r:id="rId2"/>
    <p:sldId id="258" r:id="rId3"/>
    <p:sldId id="256" r:id="rId4"/>
  </p:sldIdLst>
  <p:sldSz cx="9144000" cy="5143500" type="screen16x9"/>
  <p:notesSz cx="6858000" cy="9144000"/>
  <p:embeddedFontLst>
    <p:embeddedFont>
      <p:font typeface="Helvetica Neue Light" panose="020B0604020202020204" charset="0"/>
      <p:regular r:id="rId6"/>
      <p:bold r:id="rId7"/>
      <p:italic r:id="rId8"/>
      <p:boldItalic r:id="rId9"/>
    </p:embeddedFont>
    <p:embeddedFont>
      <p:font typeface="DM Sans" panose="020B060402020202020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295"/>
        <p:guide pos="5460"/>
        <p:guide pos="300"/>
        <p:guide orient="horz" pos="28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39cf7963be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139cf7963be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39cd35c9ea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g139cd35c9ea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Google Shape;27;p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rogramacion_a_la_gorra/" TargetMode="External"/><Relationship Id="rId2" Type="http://schemas.openxmlformats.org/officeDocument/2006/relationships/hyperlink" Target="https://www.linkedin.com/in/gabriel-mu%C3%B1oz-b8135819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/>
          <p:nvPr/>
        </p:nvSpPr>
        <p:spPr>
          <a:xfrm>
            <a:off x="1390834" y="74977"/>
            <a:ext cx="6221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1" dirty="0" smtClean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Profesor: Gabriel Muñoz</a:t>
            </a:r>
            <a:endParaRPr sz="4000" b="1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021" y="1051156"/>
            <a:ext cx="712071" cy="67459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20" y="1096388"/>
            <a:ext cx="1437267" cy="70008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865" y="1255153"/>
            <a:ext cx="621373" cy="6646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5619" y="967012"/>
            <a:ext cx="945284" cy="69478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501" y="1217974"/>
            <a:ext cx="1686308" cy="6633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3702" y="1957671"/>
            <a:ext cx="812536" cy="64325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0172" y="2142260"/>
            <a:ext cx="1367629" cy="66023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01" y="3348059"/>
            <a:ext cx="1664108" cy="67018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08674" y="3035251"/>
            <a:ext cx="1375028" cy="80605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0259" y="3146062"/>
            <a:ext cx="1682550" cy="62663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01170" y="2228523"/>
            <a:ext cx="2206334" cy="66404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8379" y="2996639"/>
            <a:ext cx="851915" cy="88327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5008" y="4251002"/>
            <a:ext cx="1194613" cy="72282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21092" y="4155962"/>
            <a:ext cx="890588" cy="8382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64561" y="4280292"/>
            <a:ext cx="1136609" cy="71387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7558" y="4048148"/>
            <a:ext cx="1364676" cy="9756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07389" y="1173937"/>
            <a:ext cx="849085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Los invito a seguirme en las redes sociales , etiquetarme y compartir como vienen con el curso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</a:p>
          <a:p>
            <a:r>
              <a:rPr lang="es-ES" dirty="0" err="1" smtClean="0">
                <a:solidFill>
                  <a:schemeClr val="bg1"/>
                </a:solidFill>
              </a:rPr>
              <a:t>Linkedin</a:t>
            </a:r>
            <a:r>
              <a:rPr lang="es-ES" dirty="0" smtClean="0">
                <a:solidFill>
                  <a:schemeClr val="bg1"/>
                </a:solidFill>
              </a:rPr>
              <a:t>: </a:t>
            </a:r>
            <a:r>
              <a:rPr lang="es-ES" dirty="0" smtClean="0">
                <a:solidFill>
                  <a:schemeClr val="bg1"/>
                </a:solidFill>
                <a:hlinkClick r:id="rId2"/>
              </a:rPr>
              <a:t>https</a:t>
            </a:r>
            <a:r>
              <a:rPr lang="es-ES" dirty="0">
                <a:solidFill>
                  <a:schemeClr val="bg1"/>
                </a:solidFill>
                <a:hlinkClick r:id="rId2"/>
              </a:rPr>
              <a:t>://</a:t>
            </a:r>
            <a:r>
              <a:rPr lang="es-ES" dirty="0" smtClean="0">
                <a:solidFill>
                  <a:schemeClr val="bg1"/>
                </a:solidFill>
                <a:hlinkClick r:id="rId2"/>
              </a:rPr>
              <a:t>www.linkedin.com/in/gabriel-mu%C3%B1oz-b81358198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 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Instagram</a:t>
            </a:r>
            <a:r>
              <a:rPr lang="es-ES" dirty="0">
                <a:solidFill>
                  <a:schemeClr val="bg1"/>
                </a:solidFill>
              </a:rPr>
              <a:t>: </a:t>
            </a:r>
            <a:r>
              <a:rPr lang="es-ES" dirty="0">
                <a:solidFill>
                  <a:schemeClr val="bg1"/>
                </a:solidFill>
                <a:hlinkClick r:id="rId3"/>
              </a:rPr>
              <a:t>https://www.instagram.com/programacion_a_la_gorra</a:t>
            </a:r>
            <a:r>
              <a:rPr lang="es-ES" dirty="0" smtClean="0">
                <a:solidFill>
                  <a:schemeClr val="bg1"/>
                </a:solidFill>
                <a:hlinkClick r:id="rId3"/>
              </a:rPr>
              <a:t>/</a:t>
            </a:r>
            <a:endParaRPr lang="es-ES" dirty="0" smtClean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>
                <a:solidFill>
                  <a:schemeClr val="bg1"/>
                </a:solidFill>
              </a:rPr>
              <a:t>GIT: https://github.com/DevJumpProf/Coder-39535</a:t>
            </a:r>
            <a:endParaRPr lang="es-ES" dirty="0" smtClean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DRIVE: https://drive.google.com/drive/folders/1RRRN7Eo96MNpMvPNj83AgAMOqOi7eaRA?usp=share_link</a:t>
            </a:r>
            <a:endParaRPr lang="es-ES" dirty="0" smtClean="0">
              <a:solidFill>
                <a:schemeClr val="bg1"/>
              </a:solidFill>
            </a:endParaRPr>
          </a:p>
          <a:p>
            <a:endParaRPr lang="es-A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7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158837" y="1628415"/>
            <a:ext cx="6417451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1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UntitledSans-Regular"/>
              </a:rPr>
              <a:t>Rosendo Manuel Alves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AR" altLang="es-AR" sz="1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UntitledSans-Regular"/>
              </a:rPr>
              <a:t>Tutor Regular </a:t>
            </a:r>
            <a:r>
              <a:rPr kumimoji="0" lang="es-AR" altLang="es-AR" sz="18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UntitledSans-Regular"/>
              </a:rPr>
              <a:t>CoderAsk</a:t>
            </a: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UntitledSans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UntitledSans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18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UntitledSans-Regular"/>
              </a:rPr>
              <a:t>Matias</a:t>
            </a:r>
            <a:r>
              <a:rPr kumimoji="0" lang="es-AR" altLang="es-AR" sz="1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UntitledSans-Regular"/>
              </a:rPr>
              <a:t> </a:t>
            </a:r>
            <a:r>
              <a:rPr kumimoji="0" lang="es-AR" altLang="es-AR" sz="18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UntitledSans-Regular"/>
              </a:rPr>
              <a:t>Aramayo</a:t>
            </a:r>
            <a:endParaRPr kumimoji="0" lang="es-AR" altLang="es-AR" sz="18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UntitledSans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AR" altLang="es-AR" sz="1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UntitledSans-Regular"/>
              </a:rPr>
              <a:t>Tutor Regular </a:t>
            </a:r>
            <a:r>
              <a:rPr kumimoji="0" lang="es-AR" altLang="es-AR" sz="18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UntitledSans-Regular"/>
              </a:rPr>
              <a:t>CoderAsk</a:t>
            </a: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UntitledSans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UntitledSans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AR" altLang="es-AR" sz="18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UntitledSans-Regular"/>
              </a:rPr>
              <a:t>Julian</a:t>
            </a:r>
            <a:r>
              <a:rPr kumimoji="0" lang="es-AR" altLang="es-AR" sz="1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UntitledSans-Regular"/>
              </a:rPr>
              <a:t> </a:t>
            </a:r>
            <a:r>
              <a:rPr kumimoji="0" lang="es-AR" altLang="es-AR" sz="18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UntitledSans-Regular"/>
              </a:rPr>
              <a:t>Debrabandere</a:t>
            </a:r>
            <a:endParaRPr kumimoji="0" lang="es-AR" altLang="es-AR" sz="18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UntitledSans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1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UntitledSans-Regular"/>
              </a:rPr>
              <a:t>Tutor Adjunto </a:t>
            </a:r>
            <a:r>
              <a:rPr kumimoji="0" lang="es-AR" altLang="es-AR" sz="18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UntitledSans-Regular"/>
              </a:rPr>
              <a:t>CoderAsk</a:t>
            </a: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UntitledSans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92</Words>
  <Application>Microsoft Office PowerPoint</Application>
  <PresentationFormat>Presentación en pantalla (16:9)</PresentationFormat>
  <Paragraphs>19</Paragraphs>
  <Slides>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UntitledSans-Regular</vt:lpstr>
      <vt:lpstr>Helvetica Neue Light</vt:lpstr>
      <vt:lpstr>DM Sans</vt:lpstr>
      <vt:lpstr>Arial</vt:lpstr>
      <vt:lpstr>Coder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Arbusta</dc:creator>
  <cp:lastModifiedBy>Arbusta</cp:lastModifiedBy>
  <cp:revision>13</cp:revision>
  <dcterms:modified xsi:type="dcterms:W3CDTF">2023-01-10T01:14:45Z</dcterms:modified>
</cp:coreProperties>
</file>